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96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elle Munn" userId="fda38fe58c85493d" providerId="LiveId" clId="{3B9D6302-83BE-41E6-8615-367BE287E42A}"/>
    <pc:docChg chg="undo custSel addSld modSld">
      <pc:chgData name="Michelle Munn" userId="fda38fe58c85493d" providerId="LiveId" clId="{3B9D6302-83BE-41E6-8615-367BE287E42A}" dt="2025-04-01T20:29:45.993" v="2" actId="26606"/>
      <pc:docMkLst>
        <pc:docMk/>
      </pc:docMkLst>
      <pc:sldChg chg="addSp delSp modSp mod">
        <pc:chgData name="Michelle Munn" userId="fda38fe58c85493d" providerId="LiveId" clId="{3B9D6302-83BE-41E6-8615-367BE287E42A}" dt="2025-04-01T20:29:45.993" v="2" actId="26606"/>
        <pc:sldMkLst>
          <pc:docMk/>
          <pc:sldMk cId="410045462" sldId="256"/>
        </pc:sldMkLst>
        <pc:spChg chg="add del">
          <ac:chgData name="Michelle Munn" userId="fda38fe58c85493d" providerId="LiveId" clId="{3B9D6302-83BE-41E6-8615-367BE287E42A}" dt="2025-04-01T20:29:45.993" v="2" actId="26606"/>
          <ac:spMkLst>
            <pc:docMk/>
            <pc:sldMk cId="410045462" sldId="256"/>
            <ac:spMk id="18" creationId="{EA518CE4-E4D4-4D8A-980F-6D692AC96949}"/>
          </ac:spMkLst>
        </pc:spChg>
        <pc:spChg chg="add del">
          <ac:chgData name="Michelle Munn" userId="fda38fe58c85493d" providerId="LiveId" clId="{3B9D6302-83BE-41E6-8615-367BE287E42A}" dt="2025-04-01T20:29:45.993" v="2" actId="26606"/>
          <ac:spMkLst>
            <pc:docMk/>
            <pc:sldMk cId="410045462" sldId="256"/>
            <ac:spMk id="20" creationId="{F82BF3E2-EB0E-40D6-8835-2367A5316CA4}"/>
          </ac:spMkLst>
        </pc:spChg>
        <pc:spChg chg="add del">
          <ac:chgData name="Michelle Munn" userId="fda38fe58c85493d" providerId="LiveId" clId="{3B9D6302-83BE-41E6-8615-367BE287E42A}" dt="2025-04-01T20:29:45.993" v="2" actId="26606"/>
          <ac:spMkLst>
            <pc:docMk/>
            <pc:sldMk cId="410045462" sldId="256"/>
            <ac:spMk id="22" creationId="{481E86DD-89E6-42B2-8675-84B7C56BFF7D}"/>
          </ac:spMkLst>
        </pc:spChg>
        <pc:picChg chg="mod ord">
          <ac:chgData name="Michelle Munn" userId="fda38fe58c85493d" providerId="LiveId" clId="{3B9D6302-83BE-41E6-8615-367BE287E42A}" dt="2025-04-01T20:29:45.993" v="2" actId="26606"/>
          <ac:picMkLst>
            <pc:docMk/>
            <pc:sldMk cId="410045462" sldId="256"/>
            <ac:picMk id="5" creationId="{DF81F13B-D429-03F4-F41F-18050093DF17}"/>
          </ac:picMkLst>
        </pc:picChg>
        <pc:picChg chg="mod">
          <ac:chgData name="Michelle Munn" userId="fda38fe58c85493d" providerId="LiveId" clId="{3B9D6302-83BE-41E6-8615-367BE287E42A}" dt="2025-04-01T20:29:45.993" v="2" actId="26606"/>
          <ac:picMkLst>
            <pc:docMk/>
            <pc:sldMk cId="410045462" sldId="256"/>
            <ac:picMk id="7" creationId="{C9AD351E-E3E3-9479-AE0D-A4EDEE73D5E9}"/>
          </ac:picMkLst>
        </pc:picChg>
        <pc:picChg chg="mod ord">
          <ac:chgData name="Michelle Munn" userId="fda38fe58c85493d" providerId="LiveId" clId="{3B9D6302-83BE-41E6-8615-367BE287E42A}" dt="2025-04-01T20:29:45.993" v="2" actId="26606"/>
          <ac:picMkLst>
            <pc:docMk/>
            <pc:sldMk cId="410045462" sldId="256"/>
            <ac:picMk id="9" creationId="{04B1C45F-008D-79F9-CF4E-90E39E4B33FA}"/>
          </ac:picMkLst>
        </pc:picChg>
        <pc:picChg chg="mod ord">
          <ac:chgData name="Michelle Munn" userId="fda38fe58c85493d" providerId="LiveId" clId="{3B9D6302-83BE-41E6-8615-367BE287E42A}" dt="2025-04-01T20:29:45.993" v="2" actId="26606"/>
          <ac:picMkLst>
            <pc:docMk/>
            <pc:sldMk cId="410045462" sldId="256"/>
            <ac:picMk id="11" creationId="{EB65C199-44E0-3AB6-B533-A9EF1D36AD5B}"/>
          </ac:picMkLst>
        </pc:picChg>
        <pc:picChg chg="mod">
          <ac:chgData name="Michelle Munn" userId="fda38fe58c85493d" providerId="LiveId" clId="{3B9D6302-83BE-41E6-8615-367BE287E42A}" dt="2025-04-01T20:29:45.993" v="2" actId="26606"/>
          <ac:picMkLst>
            <pc:docMk/>
            <pc:sldMk cId="410045462" sldId="256"/>
            <ac:picMk id="13" creationId="{5FAA71DD-C254-30E8-0625-E10CA30FE1CE}"/>
          </ac:picMkLst>
        </pc:picChg>
      </pc:sldChg>
      <pc:sldChg chg="new">
        <pc:chgData name="Michelle Munn" userId="fda38fe58c85493d" providerId="LiveId" clId="{3B9D6302-83BE-41E6-8615-367BE287E42A}" dt="2025-04-01T20:29:15.506" v="0" actId="680"/>
        <pc:sldMkLst>
          <pc:docMk/>
          <pc:sldMk cId="298807407" sldId="25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7FB47-FE62-8EAE-6148-47DF4963BE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F8FCCD-8CA0-6BBB-973C-CC268E5642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9E628B-B414-1A06-4DD0-F8BAA4A7D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A1011-E31D-48C9-B680-691446AFAA8C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60E60E-270F-D057-A5D4-9BBADF5C4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A8D917-AA96-AD35-2D5C-3294A74B6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5D2DE-D42B-4C35-B50D-871B6D1D8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110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40478-C035-345E-EA3F-A7792B570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7D6CED-8754-C4A0-2F56-485EBBBD14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192061-593B-2824-3812-CDD21CFBC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A1011-E31D-48C9-B680-691446AFAA8C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145409-682E-C5C0-46BF-16192D7CE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E969DC-1826-7D24-B4AD-5BD867DA4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5D2DE-D42B-4C35-B50D-871B6D1D8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544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DC2E7C-8FDE-3893-8894-66BF38BEE7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FC7F2A-612C-4BF0-E831-18BB6DAB23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7E2604-63E9-A511-C0DE-73BC37C26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A1011-E31D-48C9-B680-691446AFAA8C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737160-23F3-F514-72E1-3185E5087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1DF704-FB40-5E49-EE91-AF4540D27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5D2DE-D42B-4C35-B50D-871B6D1D8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1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A3133-E3C5-C5D2-7944-8688558FB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1CC4F8-CBF4-FE78-548D-D3EE53CBA3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770882-3A4D-390D-06D9-CB29AF8D0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A1011-E31D-48C9-B680-691446AFAA8C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CB17C-DC13-0401-AE2D-34995645E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2AD8BD-B638-68E1-0A61-8A9D898BE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5D2DE-D42B-4C35-B50D-871B6D1D8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043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F5914-1E78-36AF-6777-D49743E74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783DD1-4E41-C8F1-7C89-571C22A6B6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F1A6C4-5EBF-C400-F3AD-80AEEEDDD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A1011-E31D-48C9-B680-691446AFAA8C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676080-7933-E1F0-7E78-D96138AE3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4A6CBD-AF59-B2B5-0FE1-6BB521559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5D2DE-D42B-4C35-B50D-871B6D1D8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732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F48CE-7EAE-43C2-526B-E45A4EEAB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0C7661-D582-E53A-F695-2204AE23B0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321560-ADC0-3F9A-5800-F0BBD1FB11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ABC1C5-A512-762B-EF98-CDFACA5DE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A1011-E31D-48C9-B680-691446AFAA8C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F08C1B-0365-8586-B83A-0C153EAE2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D275D7-199C-DEA1-6499-608F2597E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5D2DE-D42B-4C35-B50D-871B6D1D8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812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CF585-2ABB-86FD-1006-941FB1119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1AE719-7B89-DB9B-4CCA-18E2685D56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0AD29F-7073-6D1D-D1AF-3AECE71189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AF90A5-5612-84AD-FA3A-E983BA9E84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AF806D-CD1F-8436-AAF0-BA7E8E69E2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3C3716-37A6-65C8-E4E8-4BB7850DC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A1011-E31D-48C9-B680-691446AFAA8C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256E3E-686D-09F6-3617-7F8A34D67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71A112-BEE4-6A8A-6E75-FB0E5314E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5D2DE-D42B-4C35-B50D-871B6D1D8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294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D0FB-FD63-34A2-1E96-49A9536C6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EAC207-634E-D472-6DBC-F90DD76F6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A1011-E31D-48C9-B680-691446AFAA8C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0BCB92-D8FC-D287-89ED-3C6B7D6EE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44BA2C-C4EA-E1BA-4DC1-C65F44677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5D2DE-D42B-4C35-B50D-871B6D1D8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464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FDCCD7-B6DD-BA09-1DF9-D0E086DB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A1011-E31D-48C9-B680-691446AFAA8C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986205-F24F-E9BE-2FF8-09BECC5A1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A5C118-18AA-39BE-8A36-FE1E7A231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5D2DE-D42B-4C35-B50D-871B6D1D8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672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BEA9A-69C4-95D6-3C6A-0325738B1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C3E2DB-4136-747A-A698-43B5B7B053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4CC723-32A7-34A6-6CBF-876F78AEA1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754DE0-44EE-FE7F-4404-96094BBCE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A1011-E31D-48C9-B680-691446AFAA8C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2E3A72-39FD-2139-A8D5-C42814B14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E75634-A73C-E9E4-AA66-661ED4D5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5D2DE-D42B-4C35-B50D-871B6D1D8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620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68CB1-D23A-AF6F-D721-5F29E5556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6906E2-BD15-18D2-0144-FBA930283C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2A964C-0074-C0D4-506F-3949B4E1B5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B99376-3381-2786-006F-575C2A25A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A1011-E31D-48C9-B680-691446AFAA8C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CDB3C0-9DEA-179E-995A-6ED76A2E0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1EE361-EF0D-5AAD-6ED8-70F2EB1A2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5D2DE-D42B-4C35-B50D-871B6D1D8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668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DE7544-A73F-4B82-B611-8636C05DB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AF821B-34A8-0161-B4C9-A0F41DB369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3701EF-EF61-1FF6-A087-F26878082B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12A1011-E31D-48C9-B680-691446AFAA8C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42933-8E93-5C3A-A0B9-0541F1F927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9E6E17-B328-47DC-235E-B40C1918EE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2B5D2DE-D42B-4C35-B50D-871B6D1D8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199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cars in a parking lot&#10;&#10;AI-generated content may be incorrect.">
            <a:extLst>
              <a:ext uri="{FF2B5EF4-FFF2-40B4-BE49-F238E27FC236}">
                <a16:creationId xmlns:a16="http://schemas.microsoft.com/office/drawing/2014/main" id="{EB65C199-44E0-3AB6-B533-A9EF1D36AD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" r="29074" b="3"/>
          <a:stretch/>
        </p:blipFill>
        <p:spPr>
          <a:xfrm>
            <a:off x="7967351" y="-1"/>
            <a:ext cx="4224651" cy="3346705"/>
          </a:xfrm>
          <a:custGeom>
            <a:avLst/>
            <a:gdLst/>
            <a:ahLst/>
            <a:cxnLst/>
            <a:rect l="l" t="t" r="r" b="b"/>
            <a:pathLst>
              <a:path w="422465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224651" y="0"/>
                </a:lnTo>
                <a:lnTo>
                  <a:pt x="422465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3" name="Picture 12" descr="A group of people standing in a parking lot&#10;&#10;AI-generated content may be incorrect.">
            <a:extLst>
              <a:ext uri="{FF2B5EF4-FFF2-40B4-BE49-F238E27FC236}">
                <a16:creationId xmlns:a16="http://schemas.microsoft.com/office/drawing/2014/main" id="{5FAA71DD-C254-30E8-0625-E10CA30FE1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13" r="-2" b="16342"/>
          <a:stretch/>
        </p:blipFill>
        <p:spPr>
          <a:xfrm>
            <a:off x="4493435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832507" y="0"/>
                </a:lnTo>
                <a:lnTo>
                  <a:pt x="3282657" y="3346461"/>
                </a:lnTo>
                <a:lnTo>
                  <a:pt x="7698564" y="3346461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5" name="Picture 4" descr="A sign on a fence&#10;&#10;AI-generated content may be incorrect.">
            <a:extLst>
              <a:ext uri="{FF2B5EF4-FFF2-40B4-BE49-F238E27FC236}">
                <a16:creationId xmlns:a16="http://schemas.microsoft.com/office/drawing/2014/main" id="{DF81F13B-D429-03F4-F41F-18050093DF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2" r="-3" b="4300"/>
          <a:stretch/>
        </p:blipFill>
        <p:spPr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9" name="Picture 8" descr="A group of people standing in a parking lot&#10;&#10;AI-generated content may be incorrect.">
            <a:extLst>
              <a:ext uri="{FF2B5EF4-FFF2-40B4-BE49-F238E27FC236}">
                <a16:creationId xmlns:a16="http://schemas.microsoft.com/office/drawing/2014/main" id="{04B1C45F-008D-79F9-CF4E-90E39E4B33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30561"/>
          <a:stretch/>
        </p:blipFill>
        <p:spPr>
          <a:xfrm>
            <a:off x="6350090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7" name="Picture 6" descr="A person standing in front of a fence&#10;&#10;AI-generated content may be incorrect.">
            <a:extLst>
              <a:ext uri="{FF2B5EF4-FFF2-40B4-BE49-F238E27FC236}">
                <a16:creationId xmlns:a16="http://schemas.microsoft.com/office/drawing/2014/main" id="{C9AD351E-E3E3-9479-AE0D-A4EDEE73D5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1" r="-2" b="36928"/>
          <a:stretch/>
        </p:blipFill>
        <p:spPr>
          <a:xfrm>
            <a:off x="-1" y="3511295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00454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62A1F-8931-FF63-E171-328FC2BE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3BAD0D-617F-4C25-1A9B-BE4CC3C912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074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Widescreen</PresentationFormat>
  <Paragraphs>0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Aptos</vt:lpstr>
      <vt:lpstr>Aptos Display</vt:lpstr>
      <vt:lpstr>Arial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Michelle Munn</dc:creator>
  <cp:lastModifiedBy>Michelle Munn</cp:lastModifiedBy>
  <cp:revision>1</cp:revision>
  <dcterms:created xsi:type="dcterms:W3CDTF">2025-04-01T20:22:08Z</dcterms:created>
  <dcterms:modified xsi:type="dcterms:W3CDTF">2025-04-01T20:29:46Z</dcterms:modified>
</cp:coreProperties>
</file>